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3" r:id="rId31"/>
    <p:sldId id="286" r:id="rId32"/>
    <p:sldId id="287" r:id="rId33"/>
    <p:sldId id="288" r:id="rId34"/>
    <p:sldId id="289" r:id="rId35"/>
    <p:sldId id="290" r:id="rId36"/>
    <p:sldId id="291" r:id="rId37"/>
    <p:sldId id="298" r:id="rId38"/>
    <p:sldId id="299" r:id="rId39"/>
    <p:sldId id="300" r:id="rId40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132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5733-65E0-4E26-B749-B02CB3C59962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BD54-8877-492E-8177-7C97FE04BD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68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5733-65E0-4E26-B749-B02CB3C59962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BD54-8877-492E-8177-7C97FE04BD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58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5733-65E0-4E26-B749-B02CB3C59962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BD54-8877-492E-8177-7C97FE04BD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33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5733-65E0-4E26-B749-B02CB3C59962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BD54-8877-492E-8177-7C97FE04BD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34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5733-65E0-4E26-B749-B02CB3C59962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BD54-8877-492E-8177-7C97FE04BD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48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5733-65E0-4E26-B749-B02CB3C59962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BD54-8877-492E-8177-7C97FE04BD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9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5733-65E0-4E26-B749-B02CB3C59962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BD54-8877-492E-8177-7C97FE04BD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05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5733-65E0-4E26-B749-B02CB3C59962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BD54-8877-492E-8177-7C97FE04BD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03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5733-65E0-4E26-B749-B02CB3C59962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BD54-8877-492E-8177-7C97FE04BD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7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5733-65E0-4E26-B749-B02CB3C59962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BD54-8877-492E-8177-7C97FE04BD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92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5733-65E0-4E26-B749-B02CB3C59962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5BD54-8877-492E-8177-7C97FE04BD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6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C5733-65E0-4E26-B749-B02CB3C59962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5BD54-8877-492E-8177-7C97FE04BD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7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4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0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6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4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8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14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28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87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04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64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69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2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80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92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85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62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0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32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62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16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16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53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5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65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0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52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482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503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11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365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12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" y="0"/>
            <a:ext cx="1069075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48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48"/>
            <a:ext cx="10694853" cy="755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86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4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1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1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4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4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4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</TotalTime>
  <Words>0</Words>
  <Application>Microsoft Office PowerPoint</Application>
  <PresentationFormat>Personalizado</PresentationFormat>
  <Paragraphs>0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6</cp:revision>
  <dcterms:created xsi:type="dcterms:W3CDTF">2023-06-02T15:21:26Z</dcterms:created>
  <dcterms:modified xsi:type="dcterms:W3CDTF">2023-07-03T15:41:28Z</dcterms:modified>
</cp:coreProperties>
</file>